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4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214C-93D1-4370-4671-5A26ACAAA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CF4EC8-6CB0-CF07-82E0-36ACAE60EE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18E57-7766-4DF8-2A75-892A8933D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18/3/2026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3981A-E671-19A1-4DC1-825716FF1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0A6A2-374B-4110-AAEC-FEEFF2C4C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8077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E3A72-35AA-D27B-4518-9E50BE4A7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B17E6D-B060-7133-5B44-2BB43F9AC6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2057D-25C3-5A60-D01B-3D8F4FE69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18/3/2026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A52E6-C9A8-5A8E-6DA8-C8DF48B14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72E37-1497-562D-721B-D9C31717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4310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19A0BB-02EC-401B-4447-075BC90C10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B4E8A2-4C30-1783-E5E4-2AB67FD0D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33EFD-1D9A-7A08-522F-72615A00C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18/3/2026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FB015-DA8E-6828-6FC4-9268075EF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C6ACF-CF16-468B-AC51-23F43BC31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73925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1DA1A-2081-7AB4-11FF-81C6CEEF3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952EF-2F87-A8C3-5E37-8BCCE4C25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1B6DA-B54A-8560-9A05-419EB19A9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18/3/2026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3BBE3-1A74-E26D-A658-12FB1FE96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7108C-EA22-69DC-4C15-34CEF2EAE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8798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045FE-92C0-A230-226A-61C2C6D3B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65386E-84EB-26A4-F293-060DF420D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C0CB0-00D9-053B-463E-D5AD27BDE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18/3/2026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A0171-E855-B322-F319-309859488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4FD05-F457-5CF2-B1B7-E07E950E0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89552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F4B6E-0633-2E66-7CB5-08D6FA4BE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0A7AB-DB53-4A2E-C2F5-4FAA40B7A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C3B699-B880-C12D-366F-48DB6B063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9FE44-44E8-235A-8970-C9BFA457A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18/3/2026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2FD67-D045-8F73-CDC2-DD90F4396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BB023-6ABF-29B7-1CB1-68B64C002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0322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FEDF4-5B0B-5DB9-C139-782D7305B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EC702-B422-B68C-9CB1-37DF30489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0CF2C9-9B5E-FDD8-8A7F-50B1EE8F1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FA3D14-4B3B-AEB8-DF3E-717CD42B81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C8E97F-B599-20EA-7E5A-2629BA690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5274BC-D2AB-19D3-8B0A-897140F7C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18/3/2026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3C8571-E013-6894-4F77-1C79CCA95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9579E-8D10-2A95-16E9-399F411F3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92931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FC6DB-C425-E2E8-C0D4-9EFA29F94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26281-602C-0A86-4F01-A9AF79493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18/3/2026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CF14DE-905F-A8D9-BB44-90B90366A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914898-32CF-31E7-1EE8-598F1A93F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6825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23BC5F-5DD0-0577-3834-CBA2ED9D4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18/3/2026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5CC896-8590-BAC8-AC2F-E4B7F5C98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79999-46DB-3585-043C-134385345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4837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39E5D-FBD4-08CE-3798-BE45E699F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56CFC-FD4A-9EC9-809B-A182B92CB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1DCE2E-926C-E2B7-DFB3-590D3BB95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82F44C-8607-7A26-79B8-1381B946B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18/3/2026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8B21C3-5747-E609-4EC1-05989548F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FC36F-0CE6-1FD0-010D-6696B9E4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2711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60B4E-D148-D27E-12A5-DED40D462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6905B8-433E-E2A1-2FCF-2B2F00BE1C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7A2A6-DAEB-34F4-DCCD-31D30840F6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26A482-CB84-72E9-3682-04A91C55F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18/3/2026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E5E314-7F3B-EA7A-224D-8E85401D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AFCE96-2C42-10B0-B21F-7FAA466BE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0170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36ABF2-90AB-22AC-9C90-0EA6DE1DD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866FB-B7E1-E87C-A115-DA4888E8D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499C6-03FA-867A-7078-F1440B5742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DBF4C2-6879-4C30-82FD-9714501EFAA9}" type="datetimeFigureOut">
              <a:rPr lang="en-SG" smtClean="0"/>
              <a:t>18/3/2026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7267C-4DE6-EB1B-4BE8-749A45D3FA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7D4A5-3276-8DA4-257C-EDF14626EB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9648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ack to School Teachers Slide Design for PowerPoint">
            <a:extLst>
              <a:ext uri="{FF2B5EF4-FFF2-40B4-BE49-F238E27FC236}">
                <a16:creationId xmlns:a16="http://schemas.microsoft.com/office/drawing/2014/main" id="{1BBD091E-F087-7EA3-732C-1206FCA94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009"/>
            <a:ext cx="12191999" cy="720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F8071C1-12EE-3F46-4BF3-7649FA48480A}"/>
              </a:ext>
            </a:extLst>
          </p:cNvPr>
          <p:cNvSpPr txBox="1"/>
          <p:nvPr/>
        </p:nvSpPr>
        <p:spPr>
          <a:xfrm>
            <a:off x="839713" y="436006"/>
            <a:ext cx="1051257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opperplate Gothic Bold" panose="020E0705020206020404" pitchFamily="34" charset="0"/>
                <a:cs typeface="Arial" panose="020B0604020202020204" pitchFamily="34" charset="0"/>
              </a:rPr>
              <a:t>BASIC INTENSIVE TRAINING IN CHOICE THEORY / REALITY THERAPY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DATES: 	2 – 4 April 2026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TIME		9am – 6pm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VENUE	</a:t>
            </a:r>
            <a:r>
              <a:rPr lang="en-US" sz="2000" dirty="0" err="1">
                <a:latin typeface="Copperplate Gothic Bold" panose="020E0705020206020404" pitchFamily="34" charset="0"/>
                <a:cs typeface="Arial" panose="020B0604020202020204" pitchFamily="34" charset="0"/>
              </a:rPr>
              <a:t>LifeSprings</a:t>
            </a:r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 Centre, 100 Jalan </a:t>
            </a:r>
            <a:r>
              <a:rPr lang="en-US" sz="2000" dirty="0" err="1">
                <a:latin typeface="Copperplate Gothic Bold" panose="020E0705020206020404" pitchFamily="34" charset="0"/>
                <a:cs typeface="Arial" panose="020B0604020202020204" pitchFamily="34" charset="0"/>
              </a:rPr>
              <a:t>Merbok</a:t>
            </a:r>
            <a:r>
              <a:rPr lang="en-US" sz="2000">
                <a:latin typeface="Copperplate Gothic Bold" panose="020E0705020206020404" pitchFamily="34" charset="0"/>
                <a:cs typeface="Arial" panose="020B0604020202020204" pitchFamily="34" charset="0"/>
              </a:rPr>
              <a:t> (598454)</a:t>
            </a:r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COST		$850 Pax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TRAINER	Sr Liz Tham, Senior Faculty Instructor, William Glasser 										Institute</a:t>
            </a: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latin typeface="Copperplate Gothic Bold" panose="020E0705020206020404" pitchFamily="34" charset="0"/>
                <a:cs typeface="Arial" panose="020B0604020202020204" pitchFamily="34" charset="0"/>
              </a:rPr>
              <a:t>REGISTRATION:  liztham7@gmail.com</a:t>
            </a:r>
          </a:p>
        </p:txBody>
      </p:sp>
    </p:spTree>
    <p:extLst>
      <p:ext uri="{BB962C8B-B14F-4D97-AF65-F5344CB8AC3E}">
        <p14:creationId xmlns:p14="http://schemas.microsoft.com/office/powerpoint/2010/main" val="326964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Copperplate Gothic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Liz Tham</dc:creator>
  <cp:lastModifiedBy>Veronica Teo</cp:lastModifiedBy>
  <cp:revision>4</cp:revision>
  <dcterms:created xsi:type="dcterms:W3CDTF">2025-08-30T20:29:07Z</dcterms:created>
  <dcterms:modified xsi:type="dcterms:W3CDTF">2026-03-18T13:54:31Z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2025-08-30T20:30:10Z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a474a5c6-71eb-4b79-a8e3-99225526a1dc</vt:lpwstr>
  </property>
  <property fmtid="{D5CDD505-2E9C-101B-9397-08002B2CF9AE}" pid="7" name="MSIP_Label_defa4170-0d19-0005-0004-bc88714345d2_ActionId">
    <vt:lpwstr>94f8df07-f89f-41ba-8e53-9aae8a0a7239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