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93" autoAdjust="0"/>
    <p:restoredTop sz="94660"/>
  </p:normalViewPr>
  <p:slideViewPr>
    <p:cSldViewPr snapToGrid="0">
      <p:cViewPr varScale="1">
        <p:scale>
          <a:sx n="67" d="100"/>
          <a:sy n="67" d="100"/>
        </p:scale>
        <p:origin x="496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49214C-93D1-4370-4671-5A26ACAAAD5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0CF4EC8-6CB0-CF07-82E0-36ACAE60EE6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SG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6C18E57-7766-4DF8-2A75-892A8933D6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DBF4C2-6879-4C30-82FD-9714501EFAA9}" type="datetimeFigureOut">
              <a:rPr lang="en-SG" smtClean="0"/>
              <a:t>3/9/2025</a:t>
            </a:fld>
            <a:endParaRPr lang="en-S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023981A-E671-19A1-4DC1-825716FF1B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C60A6A2-374B-4110-AAEC-FEEFF2C4C4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F87271-D8E4-48AA-952A-7869AEB925EE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29807792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7E3A72-35AA-D27B-4518-9E50BE4A7E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5B17E6D-B060-7133-5B44-2BB43F9AC60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6F2057D-25C3-5A60-D01B-3D8F4FE690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DBF4C2-6879-4C30-82FD-9714501EFAA9}" type="datetimeFigureOut">
              <a:rPr lang="en-SG" smtClean="0"/>
              <a:t>3/9/2025</a:t>
            </a:fld>
            <a:endParaRPr lang="en-S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EFA52E6-C9A8-5A8E-6DA8-C8DF48B147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C72E37-1497-562D-721B-D9C3171717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F87271-D8E4-48AA-952A-7869AEB925EE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23431007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219A0BB-02EC-401B-4447-075BC90C10C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0B4E8A2-4C30-1783-E5E4-2AB67FD0DD0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A33EFD-1D9A-7A08-522F-72615A00C8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DBF4C2-6879-4C30-82FD-9714501EFAA9}" type="datetimeFigureOut">
              <a:rPr lang="en-SG" smtClean="0"/>
              <a:t>3/9/2025</a:t>
            </a:fld>
            <a:endParaRPr lang="en-S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5AFB015-DA8E-6828-6FC4-9268075EF1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07C6ACF-CF16-468B-AC51-23F43BC313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F87271-D8E4-48AA-952A-7869AEB925EE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8739254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01DA1A-2081-7AB4-11FF-81C6CEEF32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9952EF-2F87-A8C3-5E37-8BCCE4C251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D1B6DA-B54A-8560-9A05-419EB19A9E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DBF4C2-6879-4C30-82FD-9714501EFAA9}" type="datetimeFigureOut">
              <a:rPr lang="en-SG" smtClean="0"/>
              <a:t>3/9/2025</a:t>
            </a:fld>
            <a:endParaRPr lang="en-S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4F3BBE3-1A74-E26D-A658-12FB1FE96D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77108C-EA22-69DC-4C15-34CEF2EAE4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F87271-D8E4-48AA-952A-7869AEB925EE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36587985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4045FE-92C0-A230-226A-61C2C6D3B7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D65386E-84EB-26A4-F293-060DF420DE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5AC0CB0-00D9-053B-463E-D5AD27BDED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DBF4C2-6879-4C30-82FD-9714501EFAA9}" type="datetimeFigureOut">
              <a:rPr lang="en-SG" smtClean="0"/>
              <a:t>3/9/2025</a:t>
            </a:fld>
            <a:endParaRPr lang="en-S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6A0171-E855-B322-F319-309859488A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4F4FD05-F457-5CF2-B1B7-E07E950E0D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F87271-D8E4-48AA-952A-7869AEB925EE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31895520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DF4B6E-0633-2E66-7CB5-08D6FA4BEE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10A7AB-DB53-4A2E-C2F5-4FAA40B7AE5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6C3B699-B880-C12D-366F-48DB6B0634D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F29FE44-44E8-235A-8970-C9BFA457A3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DBF4C2-6879-4C30-82FD-9714501EFAA9}" type="datetimeFigureOut">
              <a:rPr lang="en-SG" smtClean="0"/>
              <a:t>3/9/2025</a:t>
            </a:fld>
            <a:endParaRPr lang="en-SG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9E2FD67-D045-8F73-CDC2-DD90F43962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3ABB023-6ABF-29B7-1CB1-68B64C0023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F87271-D8E4-48AA-952A-7869AEB925EE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30032277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9FEDF4-5B0B-5DB9-C139-782D7305B3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9EEC702-B422-B68C-9CB1-37DF30489EE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A0CF2C9-9B5E-FDD8-8A7F-50B1EE8F1C1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EFA3D14-4B3B-AEB8-DF3E-717CD42B81B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EC8E97F-B599-20EA-7E5A-2629BA69067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25274BC-D2AB-19D3-8B0A-897140F7C2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DBF4C2-6879-4C30-82FD-9714501EFAA9}" type="datetimeFigureOut">
              <a:rPr lang="en-SG" smtClean="0"/>
              <a:t>3/9/2025</a:t>
            </a:fld>
            <a:endParaRPr lang="en-SG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83C8571-E013-6894-4F77-1C79CCA95A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1B9579E-8D10-2A95-16E9-399F411F38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F87271-D8E4-48AA-952A-7869AEB925EE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16929315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1FC6DB-C425-E2E8-C0D4-9EFA29F94F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6726281-602C-0A86-4F01-A9AF79493F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DBF4C2-6879-4C30-82FD-9714501EFAA9}" type="datetimeFigureOut">
              <a:rPr lang="en-SG" smtClean="0"/>
              <a:t>3/9/2025</a:t>
            </a:fld>
            <a:endParaRPr lang="en-S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7CF14DE-905F-A8D9-BB44-90B90366AA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3914898-32CF-31E7-1EE8-598F1A93F7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F87271-D8E4-48AA-952A-7869AEB925EE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23682547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123BC5F-5DD0-0577-3834-CBA2ED9D43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DBF4C2-6879-4C30-82FD-9714501EFAA9}" type="datetimeFigureOut">
              <a:rPr lang="en-SG" smtClean="0"/>
              <a:t>3/9/2025</a:t>
            </a:fld>
            <a:endParaRPr lang="en-SG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B5CC896-8590-BAC8-AC2F-E4B7F5C984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E879999-46DB-3585-043C-1343853453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F87271-D8E4-48AA-952A-7869AEB925EE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5483786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C39E5D-FBD4-08CE-3798-BE45E699FE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156CFC-FD4A-9EC9-809B-A182B92CBC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81DCE2E-926C-E2B7-DFB3-590D3BB957A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A82F44C-8607-7A26-79B8-1381B946BB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DBF4C2-6879-4C30-82FD-9714501EFAA9}" type="datetimeFigureOut">
              <a:rPr lang="en-SG" smtClean="0"/>
              <a:t>3/9/2025</a:t>
            </a:fld>
            <a:endParaRPr lang="en-SG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68B21C3-5747-E609-4EC1-05989548F1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07FC36F-0CE6-1FD0-010D-6696B9E445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F87271-D8E4-48AA-952A-7869AEB925EE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2271141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460B4E-D148-D27E-12A5-DED40D4627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36905B8-433E-E2A1-2FCF-2B2F00BE1C1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SG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D37A2A6-DAEB-34F4-DCCD-31D30840F66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926A482-CB84-72E9-3682-04A91C55F5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DBF4C2-6879-4C30-82FD-9714501EFAA9}" type="datetimeFigureOut">
              <a:rPr lang="en-SG" smtClean="0"/>
              <a:t>3/9/2025</a:t>
            </a:fld>
            <a:endParaRPr lang="en-SG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0E5E314-7F3B-EA7A-224D-8E85401D45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0AFCE96-2C42-10B0-B21F-7FAA466BEF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F87271-D8E4-48AA-952A-7869AEB925EE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24017080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C36ABF2-90AB-22AC-9C90-0EA6DE1DD5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CE866FB-B7E1-E87C-A115-DA4888E8DA1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E6499C6-03FA-867A-7078-F1440B5742F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CDBF4C2-6879-4C30-82FD-9714501EFAA9}" type="datetimeFigureOut">
              <a:rPr lang="en-SG" smtClean="0"/>
              <a:t>3/9/2025</a:t>
            </a:fld>
            <a:endParaRPr lang="en-S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67267C-4DE6-EB1B-4BE8-749A45D3FA1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S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967D4A5-3276-8DA4-257C-EDF14626EB6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4F87271-D8E4-48AA-952A-7869AEB925EE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5964831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Back to School Teachers Slide Design for PowerPoint">
            <a:extLst>
              <a:ext uri="{FF2B5EF4-FFF2-40B4-BE49-F238E27FC236}">
                <a16:creationId xmlns:a16="http://schemas.microsoft.com/office/drawing/2014/main" id="{1BBD091E-F087-7EA3-732C-1206FCA94F7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30009"/>
            <a:ext cx="12191999" cy="72096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1F8071C1-12EE-3F46-4BF3-7649FA48480A}"/>
              </a:ext>
            </a:extLst>
          </p:cNvPr>
          <p:cNvSpPr txBox="1"/>
          <p:nvPr/>
        </p:nvSpPr>
        <p:spPr>
          <a:xfrm>
            <a:off x="839713" y="436006"/>
            <a:ext cx="10512572" cy="53245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>
                <a:latin typeface="Copperplate Gothic Bold" panose="020E0705020206020404" pitchFamily="34" charset="0"/>
                <a:cs typeface="Arial" panose="020B0604020202020204" pitchFamily="34" charset="0"/>
              </a:rPr>
              <a:t>BASIC INTENSIVE TRAINING IN CHOICE THEORY / REALITY THERAPY</a:t>
            </a:r>
          </a:p>
          <a:p>
            <a:endParaRPr lang="en-US" sz="2000">
              <a:latin typeface="Copperplate Gothic Bold" panose="020E0705020206020404" pitchFamily="34" charset="0"/>
              <a:cs typeface="Arial" panose="020B0604020202020204" pitchFamily="34" charset="0"/>
            </a:endParaRPr>
          </a:p>
          <a:p>
            <a:r>
              <a:rPr lang="en-US" sz="2000">
                <a:latin typeface="Copperplate Gothic Bold" panose="020E0705020206020404" pitchFamily="34" charset="0"/>
                <a:cs typeface="Arial" panose="020B0604020202020204" pitchFamily="34" charset="0"/>
              </a:rPr>
              <a:t>DATES: 	12 – 14 September 2025</a:t>
            </a:r>
          </a:p>
          <a:p>
            <a:endParaRPr lang="en-US" sz="2000">
              <a:latin typeface="Copperplate Gothic Bold" panose="020E0705020206020404" pitchFamily="34" charset="0"/>
              <a:cs typeface="Arial" panose="020B0604020202020204" pitchFamily="34" charset="0"/>
            </a:endParaRPr>
          </a:p>
          <a:p>
            <a:r>
              <a:rPr lang="en-US" sz="2000">
                <a:latin typeface="Copperplate Gothic Bold" panose="020E0705020206020404" pitchFamily="34" charset="0"/>
                <a:cs typeface="Arial" panose="020B0604020202020204" pitchFamily="34" charset="0"/>
              </a:rPr>
              <a:t>TIME		9am – 6pm</a:t>
            </a:r>
          </a:p>
          <a:p>
            <a:endParaRPr lang="en-US" sz="2000">
              <a:latin typeface="Copperplate Gothic Bold" panose="020E0705020206020404" pitchFamily="34" charset="0"/>
              <a:cs typeface="Arial" panose="020B0604020202020204" pitchFamily="34" charset="0"/>
            </a:endParaRPr>
          </a:p>
          <a:p>
            <a:r>
              <a:rPr lang="en-US" sz="2000">
                <a:latin typeface="Copperplate Gothic Bold" panose="020E0705020206020404" pitchFamily="34" charset="0"/>
                <a:cs typeface="Arial" panose="020B0604020202020204" pitchFamily="34" charset="0"/>
              </a:rPr>
              <a:t>VENUE	Block 92, #05-1481, Bedok North Ave 4</a:t>
            </a:r>
          </a:p>
          <a:p>
            <a:endParaRPr lang="en-US" sz="2000">
              <a:latin typeface="Copperplate Gothic Bold" panose="020E0705020206020404" pitchFamily="34" charset="0"/>
              <a:cs typeface="Arial" panose="020B0604020202020204" pitchFamily="34" charset="0"/>
            </a:endParaRPr>
          </a:p>
          <a:p>
            <a:r>
              <a:rPr lang="en-US" sz="2000">
                <a:latin typeface="Copperplate Gothic Bold" panose="020E0705020206020404" pitchFamily="34" charset="0"/>
                <a:cs typeface="Arial" panose="020B0604020202020204" pitchFamily="34" charset="0"/>
              </a:rPr>
              <a:t>COST		$850 Pax</a:t>
            </a:r>
          </a:p>
          <a:p>
            <a:endParaRPr lang="en-US" sz="2000">
              <a:latin typeface="Copperplate Gothic Bold" panose="020E0705020206020404" pitchFamily="34" charset="0"/>
              <a:cs typeface="Arial" panose="020B0604020202020204" pitchFamily="34" charset="0"/>
            </a:endParaRPr>
          </a:p>
          <a:p>
            <a:r>
              <a:rPr lang="en-US" sz="2000">
                <a:latin typeface="Copperplate Gothic Bold" panose="020E0705020206020404" pitchFamily="34" charset="0"/>
                <a:cs typeface="Arial" panose="020B0604020202020204" pitchFamily="34" charset="0"/>
              </a:rPr>
              <a:t>TRAINER	Sr Liz Tham, Senior Faculty Instructor, William Glasser Institute</a:t>
            </a:r>
          </a:p>
          <a:p>
            <a:endParaRPr lang="en-US" sz="2000">
              <a:latin typeface="Copperplate Gothic Bold" panose="020E0705020206020404" pitchFamily="34" charset="0"/>
              <a:cs typeface="Arial" panose="020B0604020202020204" pitchFamily="34" charset="0"/>
            </a:endParaRPr>
          </a:p>
          <a:p>
            <a:endParaRPr lang="en-US" sz="2000">
              <a:latin typeface="Copperplate Gothic Bold" panose="020E0705020206020404" pitchFamily="34" charset="0"/>
              <a:cs typeface="Arial" panose="020B0604020202020204" pitchFamily="34" charset="0"/>
            </a:endParaRPr>
          </a:p>
          <a:p>
            <a:endParaRPr lang="en-US" sz="2000">
              <a:latin typeface="Copperplate Gothic Bold" panose="020E07050202060204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2000">
                <a:latin typeface="Copperplate Gothic Bold" panose="020E0705020206020404" pitchFamily="34" charset="0"/>
                <a:cs typeface="Arial" panose="020B0604020202020204" pitchFamily="34" charset="0"/>
              </a:rPr>
              <a:t>REGISTRATION:  liztham7@gmail.com</a:t>
            </a:r>
          </a:p>
          <a:p>
            <a:pPr algn="ctr"/>
            <a:r>
              <a:rPr lang="en-US" sz="2000">
                <a:latin typeface="Copperplate Gothic Bold" panose="020E0705020206020404" pitchFamily="34" charset="0"/>
                <a:cs typeface="Arial" panose="020B0604020202020204" pitchFamily="34" charset="0"/>
              </a:rPr>
              <a:t>CLOSES ON 30 AUGUST 2-25</a:t>
            </a:r>
            <a:endParaRPr lang="en-SG" sz="2000" dirty="0">
              <a:latin typeface="Copperplate Gothic Bold" panose="020E07050202060204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69641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66</Words>
  <Application>Microsoft Office PowerPoint</Application>
  <PresentationFormat>Widescreen</PresentationFormat>
  <Paragraphs>16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Copperplate Gothic Bold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Liz Tham</dc:creator>
  <cp:lastModifiedBy>Veronica Teo</cp:lastModifiedBy>
  <cp:revision>1</cp:revision>
  <dcterms:created xsi:type="dcterms:W3CDTF">2025-08-30T20:29:07Z</dcterms:created>
  <dcterms:modified xsi:type="dcterms:W3CDTF">2025-09-03T01:37:46Z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defa4170-0d19-0005-0004-bc88714345d2_Enabled">
    <vt:lpwstr>true</vt:lpwstr>
  </property>
  <property fmtid="{D5CDD505-2E9C-101B-9397-08002B2CF9AE}" pid="3" name="MSIP_Label_defa4170-0d19-0005-0004-bc88714345d2_SetDate">
    <vt:lpwstr>2025-08-30T20:30:10Z</vt:lpwstr>
  </property>
  <property fmtid="{D5CDD505-2E9C-101B-9397-08002B2CF9AE}" pid="4" name="MSIP_Label_defa4170-0d19-0005-0004-bc88714345d2_Method">
    <vt:lpwstr>Standard</vt:lpwstr>
  </property>
  <property fmtid="{D5CDD505-2E9C-101B-9397-08002B2CF9AE}" pid="5" name="MSIP_Label_defa4170-0d19-0005-0004-bc88714345d2_Name">
    <vt:lpwstr>defa4170-0d19-0005-0004-bc88714345d2</vt:lpwstr>
  </property>
  <property fmtid="{D5CDD505-2E9C-101B-9397-08002B2CF9AE}" pid="6" name="MSIP_Label_defa4170-0d19-0005-0004-bc88714345d2_SiteId">
    <vt:lpwstr>a474a5c6-71eb-4b79-a8e3-99225526a1dc</vt:lpwstr>
  </property>
  <property fmtid="{D5CDD505-2E9C-101B-9397-08002B2CF9AE}" pid="7" name="MSIP_Label_defa4170-0d19-0005-0004-bc88714345d2_ActionId">
    <vt:lpwstr>94f8df07-f89f-41ba-8e53-9aae8a0a7239</vt:lpwstr>
  </property>
  <property fmtid="{D5CDD505-2E9C-101B-9397-08002B2CF9AE}" pid="8" name="MSIP_Label_defa4170-0d19-0005-0004-bc88714345d2_ContentBits">
    <vt:lpwstr>0</vt:lpwstr>
  </property>
  <property fmtid="{D5CDD505-2E9C-101B-9397-08002B2CF9AE}" pid="9" name="MSIP_Label_defa4170-0d19-0005-0004-bc88714345d2_Tag">
    <vt:lpwstr>10, 3, 0, 1</vt:lpwstr>
  </property>
</Properties>
</file>