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67" d="100"/>
          <a:sy n="67" d="100"/>
        </p:scale>
        <p:origin x="4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CD421-7F42-37E0-C7AE-24E6B2312E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76892B-1438-BC31-F8F6-6E9903738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25F5C0-FC31-6B06-B6A5-34951E45C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F3425-C3FC-4C62-9A10-1C0A80C24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84E7A-FA87-D4DF-84E9-F87BB9D24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19990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12553-923E-50EB-F278-2F17FC1C6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A7A903-08AC-0EB2-9C56-8A78BCC1E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3BE8A3-CB59-B829-9E30-F39C30E67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5302F-BE45-F5D5-8523-AE83C3297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D2B1D-4942-902B-5E6F-51C7FDD2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4947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572808-FC31-1618-CB02-07392A1B34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04965C-3059-1CB8-B43E-829AE055C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F234B-917A-BE0C-6A6A-24D3A440C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72B99A-7D78-3EB9-9B55-5C272C409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3AACF-B748-170A-C5EF-8C4ACEE04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8708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11AF6-0BF1-FE4A-3410-58D4FF524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85FBD-8254-E92A-0206-B486C48EB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9AB60-6ED3-D9E9-81DC-B5C0DD416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E378A-C7C2-275A-C91B-490794332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54564-E75C-91A7-B9EA-0A44FADD4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67772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48CDA-FA97-FB7E-7502-6BCA2B9F0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0FE376-ED35-8E5F-1253-DD807A845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4E6AD-4D6A-198D-F2B9-4B98028B8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2B544-F68E-2443-8589-517F45EEE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04156-8FC0-8833-D38B-2BCD98005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22703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FF0AE-955B-5745-054F-A6F6AF5CC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D7F30-390B-59DF-3BBD-E876C6C24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47EDA1-167A-4163-17A0-646A97184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DE8DBE-DE01-2180-611E-32D3E7007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12F0BA-07CF-8265-8340-5A4881D50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FD0B9-4DFB-44FC-368E-D7104705C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483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6BBDE-A8CC-07D6-149F-01682F5CC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8FE848-F62A-5DF1-A613-B6B74F921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D3AFAC-A1C4-A437-AA0C-C5FF99825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27AFD5-B763-E8C8-9BC4-858AC537E1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523AD9-1F14-70DC-DE13-D514F7D58B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55827A-AAF1-978C-F21F-610329946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4DF7A8-E4AF-5CB5-84C1-34F6AE568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ED26A8-057B-311E-B9B9-BFE2C8496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65477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2B938-D80D-8767-FFAE-7FA8142D7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36ACDC-95EB-6B5A-CE76-1785542C9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C128C-282C-AD57-A12E-44C774D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25FB9C-B313-5E10-774B-95BA5960A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93998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E092C2-CBC4-C819-CA56-A7579C4F3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B4E21F-E4E6-04AB-52D8-6446D8194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56333-0357-5E23-EDF6-7F7E6542E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81364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8B357-E49A-EDE5-F40E-BD013C095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6A272-A4C8-BF6B-465B-0BDF5BFFC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E34CB8-D846-7290-BF5A-098BDF81FC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FAA9A2-CDA5-6B84-5E3C-B5D3F88A6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F32936-AAE3-0746-2B37-98A6EA2E8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3459F-BA3D-25EA-CD5E-BBBB12757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00269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0B59B-922D-6212-4CA5-DCAD83C9D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978423-C821-B0B5-E094-9EC773BD67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746AFB-7B9A-1B6C-B2AE-1E33B8D90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34481-63AA-B437-3CBC-3B352B0A7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CFA4A1-EDE0-9112-F2FE-D6044F95C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FE08F-4170-7100-61E8-213D91F0C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7628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D637BF-7159-0451-9114-B438EE8FA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16A08-2F19-F0AD-AFA7-83D8BC49E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03EEE-99A3-8C69-923E-17B44532EF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C1E4AE-B5ED-4422-A27D-25703A19AFE1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27495-0FFE-6240-FB23-F66454262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7E70E-92F3-1E84-DEE1-4650CFAA56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8610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ack to School Teachers Slide Design for PowerPoint">
            <a:extLst>
              <a:ext uri="{FF2B5EF4-FFF2-40B4-BE49-F238E27FC236}">
                <a16:creationId xmlns:a16="http://schemas.microsoft.com/office/drawing/2014/main" id="{1BBD091E-F087-7EA3-732C-1206FCA94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009"/>
            <a:ext cx="12191999" cy="720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F8071C1-12EE-3F46-4BF3-7649FA48480A}"/>
              </a:ext>
            </a:extLst>
          </p:cNvPr>
          <p:cNvSpPr txBox="1"/>
          <p:nvPr/>
        </p:nvSpPr>
        <p:spPr>
          <a:xfrm>
            <a:off x="839712" y="436006"/>
            <a:ext cx="1081737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Copperplate Gothic Bold" panose="020E0705020206020404" pitchFamily="34" charset="0"/>
                <a:cs typeface="Arial" panose="020B0604020202020204" pitchFamily="34" charset="0"/>
              </a:rPr>
              <a:t>ADVANCED INTENSIVE TRAINING IN CHOICE THEORY / REALITY THERAPY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DATES: 	3 – 5 November 2025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TIME		9am – 6pm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VENUE	6B Barker Road, S309865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COST		$950 Pax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TRAINER	Sue Berry, Senior Faculty Instructor, WGI (Australia)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REGISTRATION:  liztham7@gmail.com</a:t>
            </a:r>
          </a:p>
          <a:p>
            <a:pPr algn="ctr"/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CLOSES ON 30 </a:t>
            </a:r>
            <a:r>
              <a:rPr lang="en-US" sz="2000">
                <a:latin typeface="Copperplate Gothic Bold" panose="020E0705020206020404" pitchFamily="34" charset="0"/>
                <a:cs typeface="Arial" panose="020B0604020202020204" pitchFamily="34" charset="0"/>
              </a:rPr>
              <a:t>September 2025</a:t>
            </a:r>
            <a:endParaRPr lang="en-SG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64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61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Copperplate Gothic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Liz Tham</dc:creator>
  <cp:lastModifiedBy>Veronica Teo</cp:lastModifiedBy>
  <cp:revision>2</cp:revision>
  <dcterms:created xsi:type="dcterms:W3CDTF">2025-08-30T20:30:59Z</dcterms:created>
  <dcterms:modified xsi:type="dcterms:W3CDTF">2025-09-03T01:22:58Z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2025-08-30T20:31:18Z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a474a5c6-71eb-4b79-a8e3-99225526a1dc</vt:lpwstr>
  </property>
  <property fmtid="{D5CDD505-2E9C-101B-9397-08002B2CF9AE}" pid="7" name="MSIP_Label_defa4170-0d19-0005-0004-bc88714345d2_ActionId">
    <vt:lpwstr>62294208-c425-4c66-869f-0ef65436192d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